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5" r:id="rId4"/>
    <p:sldId id="271" r:id="rId5"/>
    <p:sldId id="264" r:id="rId6"/>
    <p:sldId id="268" r:id="rId7"/>
    <p:sldId id="267" r:id="rId8"/>
    <p:sldId id="266" r:id="rId9"/>
    <p:sldId id="257" r:id="rId10"/>
    <p:sldId id="269" r:id="rId11"/>
    <p:sldId id="270" r:id="rId12"/>
    <p:sldId id="261" r:id="rId13"/>
    <p:sldId id="272" r:id="rId14"/>
    <p:sldId id="273" r:id="rId15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942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6F283-EE7B-465F-B21C-A2BD3312BC5C}" type="datetimeFigureOut">
              <a:rPr lang="fr-FR" smtClean="0"/>
              <a:t>02/03/2015</a:t>
            </a:fld>
            <a:endParaRPr lang="fr-BE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02D2C-07B0-42A4-9754-540A0C9B09D0}" type="slidenum">
              <a:rPr lang="fr-BE" smtClean="0"/>
              <a:t>‹N°›</a:t>
            </a:fld>
            <a:endParaRPr lang="fr-B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986090" y="116632"/>
            <a:ext cx="3171820" cy="1152000"/>
          </a:xfrm>
        </p:spPr>
        <p:txBody>
          <a:bodyPr>
            <a:normAutofit/>
          </a:bodyPr>
          <a:lstStyle/>
          <a:p>
            <a:r>
              <a:rPr lang="fr-FR" dirty="0" smtClean="0"/>
              <a:t>Central Park</a:t>
            </a:r>
            <a:endParaRPr lang="fr-BE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579023" y="1196182"/>
            <a:ext cx="1985954" cy="576634"/>
          </a:xfrm>
        </p:spPr>
        <p:txBody>
          <a:bodyPr>
            <a:normAutofit lnSpcReduction="10000"/>
          </a:bodyPr>
          <a:lstStyle/>
          <a:p>
            <a:r>
              <a:rPr lang="fr-FR" dirty="0" smtClean="0"/>
              <a:t>Correction</a:t>
            </a:r>
            <a:endParaRPr lang="fr-BE" dirty="0"/>
          </a:p>
        </p:txBody>
      </p:sp>
      <p:pic>
        <p:nvPicPr>
          <p:cNvPr id="4098" name="Picture 2" descr="http://www.tuxboard.com/photos/2013/01/Central-Park-vu-du-ciel.jpe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04" y="2060848"/>
            <a:ext cx="8928000" cy="4217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ChangeArrowheads="1"/>
          </p:cNvSpPr>
          <p:nvPr/>
        </p:nvSpPr>
        <p:spPr bwMode="auto">
          <a:xfrm>
            <a:off x="1790501" y="540001"/>
            <a:ext cx="556299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just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lang="fr-FR" sz="2400" dirty="0" smtClean="0"/>
              <a:t>9. Le Jacqueline </a:t>
            </a:r>
            <a:r>
              <a:rPr lang="fr-FR" sz="2400" dirty="0"/>
              <a:t>Kennedy Onassis </a:t>
            </a:r>
            <a:r>
              <a:rPr lang="fr-FR" sz="2400" dirty="0" err="1"/>
              <a:t>Reservoir</a:t>
            </a:r>
            <a:endParaRPr lang="fr-FR" sz="2400" dirty="0"/>
          </a:p>
        </p:txBody>
      </p:sp>
      <p:pic>
        <p:nvPicPr>
          <p:cNvPr id="2050" name="Picture 2" descr="http://upload.wikimedia.org/wikipedia/commons/6/68/Jacqueline_Kennedy_Onassis_Reservoi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400" y="1080000"/>
            <a:ext cx="7200000" cy="4788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1341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ChangeArrowheads="1"/>
          </p:cNvSpPr>
          <p:nvPr/>
        </p:nvSpPr>
        <p:spPr bwMode="auto">
          <a:xfrm>
            <a:off x="3099931" y="540001"/>
            <a:ext cx="294413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just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lang="fr-FR" sz="2400" dirty="0" smtClean="0"/>
              <a:t>10. La </a:t>
            </a:r>
            <a:r>
              <a:rPr lang="fr-FR" sz="2400" dirty="0"/>
              <a:t>Vanderbilt </a:t>
            </a:r>
            <a:r>
              <a:rPr lang="fr-FR" sz="2400" dirty="0" err="1"/>
              <a:t>Gate</a:t>
            </a:r>
            <a:endParaRPr lang="fr-FR" sz="2400" dirty="0"/>
          </a:p>
        </p:txBody>
      </p:sp>
      <p:sp>
        <p:nvSpPr>
          <p:cNvPr id="2" name="AutoShape 2" descr="http://www.centralparknyc.org/assets/images/2014/things-to-see-and-do/vanderbilt-gates-l.jpg"/>
          <p:cNvSpPr>
            <a:spLocks noChangeAspect="1" noChangeArrowheads="1"/>
          </p:cNvSpPr>
          <p:nvPr/>
        </p:nvSpPr>
        <p:spPr bwMode="auto">
          <a:xfrm>
            <a:off x="155575" y="-1600200"/>
            <a:ext cx="4762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3074" name="Picture 2" descr="http://www.debbieandsoren.com/wedding/wedding_website_pics/conservatorygarden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774" y="1080000"/>
            <a:ext cx="3981450" cy="516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8944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ChangeArrowheads="1"/>
          </p:cNvSpPr>
          <p:nvPr/>
        </p:nvSpPr>
        <p:spPr bwMode="auto">
          <a:xfrm>
            <a:off x="236521" y="332656"/>
            <a:ext cx="807464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</a:t>
            </a:r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Selon ce texte, plusieurs motifs ont poussé à la création du parc; lesquels ?</a:t>
            </a:r>
          </a:p>
        </p:txBody>
      </p:sp>
      <p:sp>
        <p:nvSpPr>
          <p:cNvPr id="3" name="ZoneTexte 2"/>
          <p:cNvSpPr txBox="1"/>
          <p:nvPr/>
        </p:nvSpPr>
        <p:spPr>
          <a:xfrm rot="10800000" flipV="1">
            <a:off x="395536" y="816172"/>
            <a:ext cx="84296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fr-FR" sz="2400" dirty="0" smtClean="0">
                <a:latin typeface="Comic Sans MS" pitchFamily="66" charset="0"/>
              </a:rPr>
              <a:t> </a:t>
            </a:r>
            <a:r>
              <a:rPr lang="fr-FR" sz="2400" dirty="0">
                <a:latin typeface="Comic Sans MS" pitchFamily="66" charset="0"/>
              </a:rPr>
              <a:t>D</a:t>
            </a:r>
            <a:r>
              <a:rPr lang="fr-FR" sz="2400" dirty="0" smtClean="0">
                <a:latin typeface="Comic Sans MS" pitchFamily="66" charset="0"/>
              </a:rPr>
              <a:t>e riches New Yorkais pensaient qu'un parc donnerait du cachet à leur ville (tout en leur procurant un endroit où promener leurs attelages).</a:t>
            </a:r>
          </a:p>
        </p:txBody>
      </p:sp>
      <p:sp>
        <p:nvSpPr>
          <p:cNvPr id="4" name="ZoneTexte 3"/>
          <p:cNvSpPr txBox="1"/>
          <p:nvPr/>
        </p:nvSpPr>
        <p:spPr>
          <a:xfrm rot="10800000" flipV="1">
            <a:off x="395536" y="1992105"/>
            <a:ext cx="84296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fr-FR" sz="2400" dirty="0" smtClean="0">
                <a:latin typeface="Comic Sans MS" pitchFamily="66" charset="0"/>
              </a:rPr>
              <a:t> Quelques progressistes souhaitaient offrir aux classes laborieuses un lieu de récréation dans une ville alors en plein essor.</a:t>
            </a:r>
          </a:p>
        </p:txBody>
      </p:sp>
      <p:pic>
        <p:nvPicPr>
          <p:cNvPr id="5122" name="Picture 2" descr="http://cpc.convio.net/timeline/8-construction-1859-NYP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971" y="3285368"/>
            <a:ext cx="6566397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3" grpId="0"/>
      <p:bldP spid="3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ChangeArrowheads="1"/>
          </p:cNvSpPr>
          <p:nvPr/>
        </p:nvSpPr>
        <p:spPr bwMode="auto">
          <a:xfrm>
            <a:off x="236521" y="332656"/>
            <a:ext cx="454804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</a:t>
            </a:r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Quel est l'endroit du parc idéal pour… ?</a:t>
            </a:r>
          </a:p>
        </p:txBody>
      </p:sp>
      <p:sp>
        <p:nvSpPr>
          <p:cNvPr id="3" name="ZoneTexte 2"/>
          <p:cNvSpPr txBox="1"/>
          <p:nvPr/>
        </p:nvSpPr>
        <p:spPr>
          <a:xfrm rot="10800000" flipV="1">
            <a:off x="395536" y="1185504"/>
            <a:ext cx="8429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400" dirty="0" smtClean="0">
                <a:latin typeface="Comic Sans MS" pitchFamily="66" charset="0"/>
              </a:rPr>
              <a:t> 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2586070"/>
              </p:ext>
            </p:extLst>
          </p:nvPr>
        </p:nvGraphicFramePr>
        <p:xfrm>
          <a:off x="107504" y="112474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visiter une exposition sur la nature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 Charles A. Dana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Discovery</a:t>
                      </a:r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Center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4845737"/>
              </p:ext>
            </p:extLst>
          </p:nvPr>
        </p:nvGraphicFramePr>
        <p:xfrm>
          <a:off x="107504" y="147398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louer</a:t>
                      </a:r>
                      <a:r>
                        <a:rPr lang="fr-FR" sz="1600" b="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des vélos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 Loeb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Boathouse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Tableau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953905"/>
              </p:ext>
            </p:extLst>
          </p:nvPr>
        </p:nvGraphicFramePr>
        <p:xfrm>
          <a:off x="107504" y="183402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r>
                        <a:rPr lang="fr-FR" sz="1600" b="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monter sur un cheval de bois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Carousel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8281953"/>
              </p:ext>
            </p:extLst>
          </p:nvPr>
        </p:nvGraphicFramePr>
        <p:xfrm>
          <a:off x="107504" y="219406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 faire un jogging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 Jacqueline Kennedy Onassis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Reservoir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309667"/>
              </p:ext>
            </p:extLst>
          </p:nvPr>
        </p:nvGraphicFramePr>
        <p:xfrm>
          <a:off x="107504" y="255410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 voir</a:t>
                      </a:r>
                      <a:r>
                        <a:rPr lang="fr-FR" sz="1600" b="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Othello ou Macbeth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Delacorte</a:t>
                      </a:r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Theater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Tableau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954852"/>
              </p:ext>
            </p:extLst>
          </p:nvPr>
        </p:nvGraphicFramePr>
        <p:xfrm>
          <a:off x="107504" y="291414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 entendre le New York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Philarmonic</a:t>
                      </a:r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Orchestra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 Great</a:t>
                      </a:r>
                      <a:r>
                        <a:rPr lang="fr-FR" sz="1600" b="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FR" sz="1600" b="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Lawn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12" name="Tableau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694337"/>
              </p:ext>
            </p:extLst>
          </p:nvPr>
        </p:nvGraphicFramePr>
        <p:xfrm>
          <a:off x="107504" y="327418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 rencontrer des admirateurs des Beatles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Strawberry</a:t>
                      </a:r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Fields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13" name="Tableau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2513853"/>
              </p:ext>
            </p:extLst>
          </p:nvPr>
        </p:nvGraphicFramePr>
        <p:xfrm>
          <a:off x="107504" y="363422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 faire du patin à glace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Lasker</a:t>
                      </a:r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Rink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14" name="Tableau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5721207"/>
              </p:ext>
            </p:extLst>
          </p:nvPr>
        </p:nvGraphicFramePr>
        <p:xfrm>
          <a:off x="107504" y="399426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 démarrer une visite guidée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Dairy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15" name="Tableau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0640826"/>
              </p:ext>
            </p:extLst>
          </p:nvPr>
        </p:nvGraphicFramePr>
        <p:xfrm>
          <a:off x="107504" y="435430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 téléguider un bateau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Conservatory</a:t>
                      </a:r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Pond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16" name="Tableau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0204414"/>
              </p:ext>
            </p:extLst>
          </p:nvPr>
        </p:nvGraphicFramePr>
        <p:xfrm>
          <a:off x="107504" y="471434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11. observer des oiseaux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Ramble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17" name="Tableau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9027060"/>
              </p:ext>
            </p:extLst>
          </p:nvPr>
        </p:nvGraphicFramePr>
        <p:xfrm>
          <a:off x="107504" y="507438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 photographier des otaries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 Central Park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Wildlife</a:t>
                      </a:r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Center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Tableau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1617179"/>
              </p:ext>
            </p:extLst>
          </p:nvPr>
        </p:nvGraphicFramePr>
        <p:xfrm>
          <a:off x="107504" y="5434424"/>
          <a:ext cx="8928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496"/>
                <a:gridCol w="4464496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 jouer aux échecs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 Chess &amp; </a:t>
                      </a:r>
                      <a:r>
                        <a:rPr lang="fr-FR" sz="1600" b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Checker</a:t>
                      </a:r>
                      <a:r>
                        <a:rPr lang="fr-FR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Building</a:t>
                      </a:r>
                      <a:endParaRPr lang="fr-FR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251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ChangeArrowheads="1"/>
          </p:cNvSpPr>
          <p:nvPr/>
        </p:nvSpPr>
        <p:spPr bwMode="auto">
          <a:xfrm>
            <a:off x="236521" y="560874"/>
            <a:ext cx="8655959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</a:t>
            </a:r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Approximativement, combien de fois pourrait-on remplir la classe avec le volume de terre enlevé par les ouvriers à la construction du parc ?</a:t>
            </a: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 rot="10800000" flipV="1">
            <a:off x="395536" y="1185504"/>
            <a:ext cx="8429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400" dirty="0" smtClean="0">
                <a:latin typeface="Comic Sans MS" pitchFamily="66" charset="0"/>
              </a:rPr>
              <a:t> </a:t>
            </a:r>
          </a:p>
        </p:txBody>
      </p:sp>
      <p:sp>
        <p:nvSpPr>
          <p:cNvPr id="19" name="Rectangle 1"/>
          <p:cNvSpPr>
            <a:spLocks noChangeArrowheads="1"/>
          </p:cNvSpPr>
          <p:nvPr/>
        </p:nvSpPr>
        <p:spPr bwMode="auto">
          <a:xfrm>
            <a:off x="251520" y="1568986"/>
            <a:ext cx="8655959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Le volume de la classe : L x l x h</a:t>
            </a:r>
          </a:p>
          <a:p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9,18 m </a:t>
            </a:r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(longueur) x </a:t>
            </a:r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6,21 m </a:t>
            </a:r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(largeur) x </a:t>
            </a:r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3,26 m </a:t>
            </a:r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(hauteur) = </a:t>
            </a:r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186 m</a:t>
            </a:r>
            <a:r>
              <a:rPr lang="fr-FR" sz="2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3</a:t>
            </a:r>
            <a:endParaRPr lang="fr-FR" sz="200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1"/>
          <p:cNvSpPr>
            <a:spLocks noChangeArrowheads="1"/>
          </p:cNvSpPr>
          <p:nvPr/>
        </p:nvSpPr>
        <p:spPr bwMode="auto">
          <a:xfrm>
            <a:off x="251521" y="2708920"/>
            <a:ext cx="460851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2 290 000 m</a:t>
            </a:r>
            <a:r>
              <a:rPr lang="fr-FR" sz="2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3</a:t>
            </a:r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 </a:t>
            </a:r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/ </a:t>
            </a:r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186 m</a:t>
            </a:r>
            <a:r>
              <a:rPr lang="fr-FR" sz="2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3</a:t>
            </a:r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 =  </a:t>
            </a:r>
            <a:r>
              <a:rPr lang="fr-FR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12 312</a:t>
            </a:r>
            <a:endParaRPr lang="fr-FR" sz="2000" b="1" baseline="30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encrypted-tbn3.gstatic.com/images?q=tbn:ANd9GcTVxXJv7v-IaiseMtqz37Fr-A001HwMVmqGVpK601sGqAK6inf6P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8464" y="2371327"/>
            <a:ext cx="3810000" cy="220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rusholmearchive.org/_image/0YiiD2HYBF_39978_128405635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419" y="3644564"/>
            <a:ext cx="4079081" cy="3024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5515654" y="4953362"/>
            <a:ext cx="251273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Réponses acceptées :</a:t>
            </a:r>
          </a:p>
          <a:p>
            <a:pPr algn="ctr"/>
            <a:r>
              <a:rPr lang="fr-FR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ebdings" panose="05030102010509060703" pitchFamily="18" charset="2"/>
              </a:rPr>
              <a:t>de 11 312 à 13 312</a:t>
            </a:r>
            <a:endParaRPr lang="fr-FR" sz="2000" b="1" baseline="30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444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3" grpId="0"/>
      <p:bldP spid="19" grpId="0"/>
      <p:bldP spid="20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3774970" y="538444"/>
            <a:ext cx="16173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algn="ctr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lang="fr-FR" sz="2400" dirty="0" smtClean="0"/>
              <a:t>1. L'Arsenal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 descr="http://centralpark.org/wp-content/uploads/2010/06/arsenal_lg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400" y="1080000"/>
            <a:ext cx="7200000" cy="5397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3836526" y="538446"/>
            <a:ext cx="149419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algn="ctr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lang="fr-FR" sz="2400" dirty="0" smtClean="0"/>
              <a:t>2. Le </a:t>
            </a:r>
            <a:r>
              <a:rPr lang="fr-FR" sz="2400" dirty="0" err="1"/>
              <a:t>Dairy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 descr="http://centralpark.org/wp-content/uploads/2010/06/dair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080000"/>
            <a:ext cx="7200000" cy="55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826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3193465" y="538445"/>
            <a:ext cx="278031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algn="ctr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lang="fr-FR" sz="2400" dirty="0" smtClean="0"/>
              <a:t>3. La </a:t>
            </a:r>
            <a:r>
              <a:rPr lang="fr-FR" sz="2400" dirty="0" err="1"/>
              <a:t>Sheep</a:t>
            </a:r>
            <a:r>
              <a:rPr lang="fr-FR" sz="2400" dirty="0"/>
              <a:t> </a:t>
            </a:r>
            <a:r>
              <a:rPr lang="fr-FR" sz="2400" dirty="0" err="1"/>
              <a:t>Meadow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 descr="http://centralpark.org/wp-content/uploads/2010/05/shee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080000"/>
            <a:ext cx="72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7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3888556" y="538445"/>
            <a:ext cx="139012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algn="ctr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lang="fr-FR" sz="2400" dirty="0" smtClean="0"/>
              <a:t>4. Le Mall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4" name="Picture 2" descr="http://www.deeproot.com/blog/wp-content/uploads/stories/2013/04/The-Mall_iPhilPhot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080000"/>
            <a:ext cx="7200000" cy="4780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9020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3000364" y="538446"/>
            <a:ext cx="31665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algn="ctr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lang="fr-FR" sz="2400" dirty="0" smtClean="0"/>
              <a:t>5. La </a:t>
            </a:r>
            <a:r>
              <a:rPr lang="fr-FR" sz="2400" dirty="0"/>
              <a:t>Bethesda </a:t>
            </a:r>
            <a:r>
              <a:rPr lang="fr-FR" sz="2400" dirty="0" err="1"/>
              <a:t>Fountain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122" name="Picture 2" descr="http://i1.trekearth.com/photos/77663/bethesda_fountai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400" y="1080000"/>
            <a:ext cx="7200000" cy="47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1265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3080098" y="538446"/>
            <a:ext cx="300704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algn="ctr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lang="fr-FR" sz="2400" dirty="0" smtClean="0"/>
              <a:t>6. Le </a:t>
            </a:r>
            <a:r>
              <a:rPr lang="fr-FR" sz="2400" dirty="0" err="1"/>
              <a:t>Strawberry</a:t>
            </a:r>
            <a:r>
              <a:rPr lang="fr-FR" sz="2400" dirty="0"/>
              <a:t> </a:t>
            </a:r>
            <a:r>
              <a:rPr lang="fr-FR" sz="2400" dirty="0" smtClean="0"/>
              <a:t>Fields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8" name="Picture 2" descr="http://media-cdn.tripadvisor.com/media/photo-s/01/25/dc/25/imagin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080000"/>
            <a:ext cx="7200000" cy="5393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124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3125176" y="538444"/>
            <a:ext cx="291688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algn="ctr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lang="fr-FR" sz="2400" dirty="0" smtClean="0"/>
              <a:t>7. Le </a:t>
            </a:r>
            <a:r>
              <a:rPr lang="fr-FR" sz="2400" dirty="0" err="1"/>
              <a:t>Belvedere</a:t>
            </a:r>
            <a:r>
              <a:rPr lang="fr-FR" sz="2400" dirty="0"/>
              <a:t> Castle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 descr="http://www.sammyandthecity.com/wp-content/uploads/2011/06/Castle-B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949" y="1080000"/>
            <a:ext cx="7200000" cy="5397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430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ChangeArrowheads="1"/>
          </p:cNvSpPr>
          <p:nvPr/>
        </p:nvSpPr>
        <p:spPr bwMode="auto">
          <a:xfrm>
            <a:off x="2977429" y="540000"/>
            <a:ext cx="318914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just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lang="fr-FR" sz="2400" dirty="0" smtClean="0"/>
              <a:t>8. La </a:t>
            </a:r>
            <a:r>
              <a:rPr lang="fr-FR" sz="2400" dirty="0" err="1"/>
              <a:t>Cleopatra's</a:t>
            </a:r>
            <a:r>
              <a:rPr lang="fr-FR" sz="2400" dirty="0"/>
              <a:t> </a:t>
            </a:r>
            <a:r>
              <a:rPr lang="fr-FR" sz="2400" dirty="0" err="1"/>
              <a:t>Needle</a:t>
            </a:r>
            <a:endParaRPr lang="fr-FR" sz="2400" dirty="0"/>
          </a:p>
        </p:txBody>
      </p:sp>
      <p:pic>
        <p:nvPicPr>
          <p:cNvPr id="2050" name="Picture 2" descr="http://newyorkcityminute.files.wordpress.com/2011/09/cleopatras-needl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999" y="1080000"/>
            <a:ext cx="7200000" cy="487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9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327</Words>
  <Application>Microsoft Office PowerPoint</Application>
  <PresentationFormat>Affichage à l'écran (4:3)</PresentationFormat>
  <Paragraphs>50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Comic Sans MS</vt:lpstr>
      <vt:lpstr>Times New Roman</vt:lpstr>
      <vt:lpstr>Webdings</vt:lpstr>
      <vt:lpstr>Thème Office</vt:lpstr>
      <vt:lpstr>Central Park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Gau</dc:creator>
  <cp:lastModifiedBy>Gauthier Vanhove</cp:lastModifiedBy>
  <cp:revision>32</cp:revision>
  <dcterms:created xsi:type="dcterms:W3CDTF">2014-11-05T13:12:07Z</dcterms:created>
  <dcterms:modified xsi:type="dcterms:W3CDTF">2015-03-02T14:39:54Z</dcterms:modified>
</cp:coreProperties>
</file>

<file path=docProps/thumbnail.jpeg>
</file>